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66"/>
    <a:srgbClr val="99CCFF"/>
    <a:srgbClr val="99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E630D4D-79EA-4607-9936-FA1C0C4FE13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388EAC1-6D14-4561-AD7F-C98E91EC7FB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501008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Экопроект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/>
              <a:t>«Спасем планету мы от бед!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Старым </a:t>
            </a:r>
            <a:r>
              <a:rPr lang="ru-RU" sz="6000" b="1" dirty="0"/>
              <a:t>батарейкам – нет!»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3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Не все вещества взаимодействующие между собой способны выработать энергию?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Энергия маленькой батарейки может стать альтернативой генератора электрического тока?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Сколько батареек используется в вашем доме и что с ними делать после окончания срока службы?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Наше здоровье зависит от способа утилизации батарейки?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Знаете ли вы, что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938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Узнать что у батарейки внутри и как она работает?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Узнать как защитить себя от вредного влияния разлагающейся батарейки?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Помочь друзьям и соседям сохранить свое здоровье через участие в акции по утилизации батарейки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 хотите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2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000" b="1" i="1" dirty="0" smtClean="0"/>
              <a:t>Участвуйте в проекте</a:t>
            </a:r>
          </a:p>
          <a:p>
            <a:pPr marL="0" indent="0" algn="ctr">
              <a:buNone/>
            </a:pPr>
            <a:r>
              <a:rPr lang="ru-RU" sz="6000" b="1" dirty="0"/>
              <a:t>«Спасем планету мы от бед! </a:t>
            </a: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Старым </a:t>
            </a:r>
            <a:r>
              <a:rPr lang="ru-RU" sz="6000" b="1" dirty="0"/>
              <a:t>батарейкам – нет</a:t>
            </a:r>
            <a:r>
              <a:rPr lang="ru-RU" sz="6000" b="1" dirty="0" smtClean="0"/>
              <a:t>!»</a:t>
            </a:r>
          </a:p>
          <a:p>
            <a:pPr marL="0" indent="0" algn="ctr">
              <a:buNone/>
            </a:pPr>
            <a:r>
              <a:rPr lang="ru-RU" sz="6600" i="1" dirty="0" smtClean="0"/>
              <a:t>выбирайте </a:t>
            </a:r>
            <a:r>
              <a:rPr lang="ru-RU" sz="6600" i="1" dirty="0" smtClean="0"/>
              <a:t>группу</a:t>
            </a:r>
            <a:r>
              <a:rPr lang="ru-RU" sz="5400" dirty="0" smtClean="0"/>
              <a:t>.</a:t>
            </a:r>
          </a:p>
          <a:p>
            <a:pPr marL="0" indent="0" algn="ctr">
              <a:buNone/>
            </a:pP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6922158"/>
              </p:ext>
            </p:extLst>
          </p:nvPr>
        </p:nvGraphicFramePr>
        <p:xfrm>
          <a:off x="467544" y="1052736"/>
          <a:ext cx="8229600" cy="5719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химики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физики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социологи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биологи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экологи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363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Исследование свойств веществ, которые можно использовать в работе батарейки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Изучение области применения гальванических элементов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Опрос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друзей, соседей о широте применения батареек и способах утилизации населением батареек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Анализ исследований ученых о вредном влиянии отработанных батареек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80519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Видеорепортаж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«Химия батарейки»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Презентация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«Батарейка служит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людям»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Информа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ционный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бюллетень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Статья в школьную газету «Зеркало» и на школьный сайт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тебе интересно, присоединяйся!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1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Итогом нашей работы</a:t>
            </a:r>
          </a:p>
          <a:p>
            <a:pPr marL="0" indent="0" algn="ctr">
              <a:buNone/>
            </a:pPr>
            <a:r>
              <a:rPr lang="ru-RU" sz="4800" dirty="0"/>
              <a:t>м</a:t>
            </a:r>
            <a:r>
              <a:rPr lang="ru-RU" sz="4800" dirty="0" smtClean="0"/>
              <a:t>ожет стать</a:t>
            </a:r>
          </a:p>
          <a:p>
            <a:pPr marL="0" indent="0" algn="ctr">
              <a:buNone/>
            </a:pPr>
            <a:r>
              <a:rPr lang="ru-RU" sz="4800" i="1" dirty="0"/>
              <a:t>к</a:t>
            </a:r>
            <a:r>
              <a:rPr lang="ru-RU" sz="4800" i="1" dirty="0" smtClean="0"/>
              <a:t>онференция</a:t>
            </a:r>
          </a:p>
          <a:p>
            <a:pPr marL="0" indent="0" algn="ctr">
              <a:buNone/>
            </a:pPr>
            <a:r>
              <a:rPr lang="ru-RU" sz="4800" b="1" i="1" dirty="0" smtClean="0"/>
              <a:t>«Плюсы и минусы батарейки»</a:t>
            </a:r>
            <a:endParaRPr lang="ru-RU" sz="4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22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408333" cy="34506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i="1" dirty="0"/>
              <a:t>в</a:t>
            </a:r>
            <a:r>
              <a:rPr lang="ru-RU" sz="4000" i="1" dirty="0" smtClean="0"/>
              <a:t> социальной акции </a:t>
            </a:r>
          </a:p>
          <a:p>
            <a:pPr marL="0" indent="0" algn="ctr">
              <a:buNone/>
            </a:pPr>
            <a:r>
              <a:rPr lang="ru-RU" sz="4000" dirty="0" smtClean="0"/>
              <a:t>по утилизации батарейки</a:t>
            </a:r>
          </a:p>
          <a:p>
            <a:pPr marL="0" indent="0" algn="ctr">
              <a:buNone/>
            </a:pPr>
            <a:r>
              <a:rPr lang="ru-RU" sz="4000" b="1" dirty="0" smtClean="0"/>
              <a:t>«ОУ-А-батарейка!»</a:t>
            </a:r>
          </a:p>
          <a:p>
            <a:pPr marL="0" indent="0" algn="ctr">
              <a:buNone/>
            </a:pPr>
            <a:endParaRPr lang="ru-RU" sz="4000" b="1" dirty="0"/>
          </a:p>
          <a:p>
            <a:pPr marL="0" indent="0" algn="ctr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4000" i="1" dirty="0" smtClean="0"/>
              <a:t>Желаем удачи!!!!</a:t>
            </a:r>
            <a:endParaRPr lang="ru-RU" sz="4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Прими участие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38743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ea91f796364acc44f9f7c89e7b3616850b01f7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</TotalTime>
  <Words>204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Экопроект «Спасем планету мы от бед!  Старым батарейкам – нет!»</vt:lpstr>
      <vt:lpstr>Знаете ли вы, что</vt:lpstr>
      <vt:lpstr>Вы хотите</vt:lpstr>
      <vt:lpstr>Презентация PowerPoint</vt:lpstr>
      <vt:lpstr>Если тебе интересно, присоединяйся!</vt:lpstr>
      <vt:lpstr>Презентация PowerPoint</vt:lpstr>
      <vt:lpstr>Прими участие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Батарейка</dc:title>
  <dc:creator>elena</dc:creator>
  <cp:lastModifiedBy>elena</cp:lastModifiedBy>
  <cp:revision>19</cp:revision>
  <dcterms:created xsi:type="dcterms:W3CDTF">2015-01-11T16:41:36Z</dcterms:created>
  <dcterms:modified xsi:type="dcterms:W3CDTF">2016-02-17T18:45:57Z</dcterms:modified>
</cp:coreProperties>
</file>